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126" y="9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customXml" Target="../customXml/item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9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customXml" Target="../customXml/item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4.mp4"/><Relationship Id="rId1" Type="http://schemas.microsoft.com/office/2007/relationships/media" Target="../media/media24.mp4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5.mp4"/><Relationship Id="rId1" Type="http://schemas.microsoft.com/office/2007/relationships/media" Target="../media/media25.mp4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6.mp4"/><Relationship Id="rId1" Type="http://schemas.microsoft.com/office/2007/relationships/media" Target="../media/media26.mp4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7.mp4"/><Relationship Id="rId1" Type="http://schemas.microsoft.com/office/2007/relationships/media" Target="../media/media27.mp4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8.mp4"/><Relationship Id="rId1" Type="http://schemas.microsoft.com/office/2007/relationships/media" Target="../media/media28.mp4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9.mp4"/><Relationship Id="rId1" Type="http://schemas.microsoft.com/office/2007/relationships/media" Target="../media/media29.mp4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0.mp4"/><Relationship Id="rId1" Type="http://schemas.microsoft.com/office/2007/relationships/media" Target="../media/media30.mp4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1.mp4"/><Relationship Id="rId1" Type="http://schemas.microsoft.com/office/2007/relationships/media" Target="../media/media31.mp4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2.mp4"/><Relationship Id="rId1" Type="http://schemas.microsoft.com/office/2007/relationships/media" Target="../media/media32.mp4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3.mp4"/><Relationship Id="rId1" Type="http://schemas.microsoft.com/office/2007/relationships/media" Target="../media/media33.mp4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4.mp4"/><Relationship Id="rId1" Type="http://schemas.microsoft.com/office/2007/relationships/media" Target="../media/media34.mp4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5.mp4"/><Relationship Id="rId1" Type="http://schemas.microsoft.com/office/2007/relationships/media" Target="../media/media35.mp4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6.mp4"/><Relationship Id="rId1" Type="http://schemas.microsoft.com/office/2007/relationships/media" Target="../media/media36.mp4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7.mp4"/><Relationship Id="rId1" Type="http://schemas.microsoft.com/office/2007/relationships/media" Target="../media/media37.mp4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8.mp4"/><Relationship Id="rId1" Type="http://schemas.microsoft.com/office/2007/relationships/media" Target="../media/media38.mp4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9.mp4"/><Relationship Id="rId1" Type="http://schemas.microsoft.com/office/2007/relationships/media" Target="../media/media39.mp4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0.mp4"/><Relationship Id="rId1" Type="http://schemas.microsoft.com/office/2007/relationships/media" Target="../media/media40.mp4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1.mp4"/><Relationship Id="rId1" Type="http://schemas.microsoft.com/office/2007/relationships/media" Target="../media/media41.mp4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2.mp4"/><Relationship Id="rId1" Type="http://schemas.microsoft.com/office/2007/relationships/media" Target="../media/media42.mp4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3.mp4"/><Relationship Id="rId1" Type="http://schemas.microsoft.com/office/2007/relationships/media" Target="../media/media43.mp4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4.mp4"/><Relationship Id="rId1" Type="http://schemas.microsoft.com/office/2007/relationships/media" Target="../media/media44.mp4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5.mp4"/><Relationship Id="rId1" Type="http://schemas.microsoft.com/office/2007/relationships/media" Target="../media/media45.mp4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6.mp4"/><Relationship Id="rId1" Type="http://schemas.microsoft.com/office/2007/relationships/media" Target="../media/media46.mp4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7.mp4"/><Relationship Id="rId1" Type="http://schemas.microsoft.com/office/2007/relationships/media" Target="../media/media47.mp4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8.mp4"/><Relationship Id="rId1" Type="http://schemas.microsoft.com/office/2007/relationships/media" Target="../media/media48.mp4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9.mp4"/><Relationship Id="rId1" Type="http://schemas.microsoft.com/office/2007/relationships/media" Target="../media/media49.mp4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0.mp4"/><Relationship Id="rId1" Type="http://schemas.microsoft.com/office/2007/relationships/media" Target="../media/media50.mp4"/><Relationship Id="rId4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1.mp4"/><Relationship Id="rId1" Type="http://schemas.microsoft.com/office/2007/relationships/media" Target="../media/media51.mp4"/><Relationship Id="rId4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2.mp4"/><Relationship Id="rId1" Type="http://schemas.microsoft.com/office/2007/relationships/media" Target="../media/media52.mp4"/><Relationship Id="rId4" Type="http://schemas.openxmlformats.org/officeDocument/2006/relationships/image" Target="../media/image4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3.mp4"/><Relationship Id="rId1" Type="http://schemas.microsoft.com/office/2007/relationships/media" Target="../media/media53.mp4"/><Relationship Id="rId4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4.mp4"/><Relationship Id="rId1" Type="http://schemas.microsoft.com/office/2007/relationships/media" Target="../media/media54.mp4"/><Relationship Id="rId4" Type="http://schemas.openxmlformats.org/officeDocument/2006/relationships/image" Target="../media/image4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5.mp4"/><Relationship Id="rId1" Type="http://schemas.microsoft.com/office/2007/relationships/media" Target="../media/media55.mp4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6.mp4"/><Relationship Id="rId1" Type="http://schemas.microsoft.com/office/2007/relationships/media" Target="../media/media56.mp4"/><Relationship Id="rId4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7.mp4"/><Relationship Id="rId1" Type="http://schemas.microsoft.com/office/2007/relationships/media" Target="../media/media57.mp4"/><Relationship Id="rId4" Type="http://schemas.openxmlformats.org/officeDocument/2006/relationships/image" Target="../media/image4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8.mp4"/><Relationship Id="rId1" Type="http://schemas.microsoft.com/office/2007/relationships/media" Target="../media/media58.mp4"/><Relationship Id="rId4" Type="http://schemas.openxmlformats.org/officeDocument/2006/relationships/image" Target="../media/image5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9.mp4"/><Relationship Id="rId1" Type="http://schemas.microsoft.com/office/2007/relationships/media" Target="../media/media59.mp4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0.mp4"/><Relationship Id="rId1" Type="http://schemas.microsoft.com/office/2007/relationships/media" Target="../media/media60.mp4"/><Relationship Id="rId4" Type="http://schemas.openxmlformats.org/officeDocument/2006/relationships/image" Target="../media/image5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1.mp4"/><Relationship Id="rId1" Type="http://schemas.microsoft.com/office/2007/relationships/media" Target="../media/media61.mp4"/><Relationship Id="rId4" Type="http://schemas.openxmlformats.org/officeDocument/2006/relationships/image" Target="../media/image5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2.mp4"/><Relationship Id="rId1" Type="http://schemas.microsoft.com/office/2007/relationships/media" Target="../media/media62.mp4"/><Relationship Id="rId4" Type="http://schemas.openxmlformats.org/officeDocument/2006/relationships/image" Target="../media/image5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3.mp4"/><Relationship Id="rId1" Type="http://schemas.microsoft.com/office/2007/relationships/media" Target="../media/media63.mp4"/><Relationship Id="rId4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4.mp4"/><Relationship Id="rId1" Type="http://schemas.microsoft.com/office/2007/relationships/media" Target="../media/media64.mp4"/><Relationship Id="rId4" Type="http://schemas.openxmlformats.org/officeDocument/2006/relationships/image" Target="../media/image5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5.mp4"/><Relationship Id="rId1" Type="http://schemas.microsoft.com/office/2007/relationships/media" Target="../media/media65.mp4"/><Relationship Id="rId4" Type="http://schemas.openxmlformats.org/officeDocument/2006/relationships/image" Target="../media/image5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6.mp4"/><Relationship Id="rId1" Type="http://schemas.microsoft.com/office/2007/relationships/media" Target="../media/media66.mp4"/><Relationship Id="rId4" Type="http://schemas.openxmlformats.org/officeDocument/2006/relationships/image" Target="../media/image5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7.mp4"/><Relationship Id="rId1" Type="http://schemas.microsoft.com/office/2007/relationships/media" Target="../media/media67.mp4"/><Relationship Id="rId4" Type="http://schemas.openxmlformats.org/officeDocument/2006/relationships/image" Target="../media/image5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8.mp4"/><Relationship Id="rId1" Type="http://schemas.microsoft.com/office/2007/relationships/media" Target="../media/media68.mp4"/><Relationship Id="rId4" Type="http://schemas.openxmlformats.org/officeDocument/2006/relationships/image" Target="../media/image5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9.mp4"/><Relationship Id="rId1" Type="http://schemas.microsoft.com/office/2007/relationships/media" Target="../media/media69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0.mp4"/><Relationship Id="rId1" Type="http://schemas.microsoft.com/office/2007/relationships/media" Target="../media/media70.mp4"/><Relationship Id="rId4" Type="http://schemas.openxmlformats.org/officeDocument/2006/relationships/image" Target="../media/image6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1.mp4"/><Relationship Id="rId1" Type="http://schemas.microsoft.com/office/2007/relationships/media" Target="../media/media71.mp4"/><Relationship Id="rId4" Type="http://schemas.openxmlformats.org/officeDocument/2006/relationships/image" Target="../media/image6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2.mp4"/><Relationship Id="rId1" Type="http://schemas.microsoft.com/office/2007/relationships/media" Target="../media/media72.mp4"/><Relationship Id="rId4" Type="http://schemas.openxmlformats.org/officeDocument/2006/relationships/image" Target="../media/image6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3.mp4"/><Relationship Id="rId1" Type="http://schemas.microsoft.com/office/2007/relationships/media" Target="../media/media73.mp4"/><Relationship Id="rId4" Type="http://schemas.openxmlformats.org/officeDocument/2006/relationships/image" Target="../media/image6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4.mp4"/><Relationship Id="rId1" Type="http://schemas.microsoft.com/office/2007/relationships/media" Target="../media/media74.mp4"/><Relationship Id="rId4" Type="http://schemas.openxmlformats.org/officeDocument/2006/relationships/image" Target="../media/image6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5.mp4"/><Relationship Id="rId1" Type="http://schemas.microsoft.com/office/2007/relationships/media" Target="../media/media75.mp4"/><Relationship Id="rId4" Type="http://schemas.openxmlformats.org/officeDocument/2006/relationships/image" Target="../media/image6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6.mp4"/><Relationship Id="rId1" Type="http://schemas.microsoft.com/office/2007/relationships/media" Target="../media/media76.mp4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7.mp4"/><Relationship Id="rId1" Type="http://schemas.microsoft.com/office/2007/relationships/media" Target="../media/media77.mp4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8.mp4"/><Relationship Id="rId1" Type="http://schemas.microsoft.com/office/2007/relationships/media" Target="../media/media78.mp4"/><Relationship Id="rId4" Type="http://schemas.openxmlformats.org/officeDocument/2006/relationships/image" Target="../media/image6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9.mp4"/><Relationship Id="rId1" Type="http://schemas.microsoft.com/office/2007/relationships/media" Target="../media/media79.mp4"/><Relationship Id="rId4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0.mp4"/><Relationship Id="rId1" Type="http://schemas.microsoft.com/office/2007/relationships/media" Target="../media/media80.mp4"/><Relationship Id="rId4" Type="http://schemas.openxmlformats.org/officeDocument/2006/relationships/image" Target="../media/image6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1.mp4"/><Relationship Id="rId1" Type="http://schemas.microsoft.com/office/2007/relationships/media" Target="../media/media81.mp4"/><Relationship Id="rId4" Type="http://schemas.openxmlformats.org/officeDocument/2006/relationships/image" Target="../media/image6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2.mp4"/><Relationship Id="rId1" Type="http://schemas.microsoft.com/office/2007/relationships/media" Target="../media/media82.mp4"/><Relationship Id="rId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3.mp4"/><Relationship Id="rId1" Type="http://schemas.microsoft.com/office/2007/relationships/media" Target="../media/media83.mp4"/><Relationship Id="rId4" Type="http://schemas.openxmlformats.org/officeDocument/2006/relationships/image" Target="../media/image7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4.mp4"/><Relationship Id="rId1" Type="http://schemas.microsoft.com/office/2007/relationships/media" Target="../media/media84.mp4"/><Relationship Id="rId4" Type="http://schemas.openxmlformats.org/officeDocument/2006/relationships/image" Target="../media/image7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5.mp4"/><Relationship Id="rId1" Type="http://schemas.microsoft.com/office/2007/relationships/media" Target="../media/media85.mp4"/><Relationship Id="rId4" Type="http://schemas.openxmlformats.org/officeDocument/2006/relationships/image" Target="../media/image7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6.mp4"/><Relationship Id="rId1" Type="http://schemas.microsoft.com/office/2007/relationships/media" Target="../media/media86.mp4"/><Relationship Id="rId4" Type="http://schemas.openxmlformats.org/officeDocument/2006/relationships/image" Target="../media/image7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7.mp4"/><Relationship Id="rId1" Type="http://schemas.microsoft.com/office/2007/relationships/media" Target="../media/media87.mp4"/><Relationship Id="rId4" Type="http://schemas.openxmlformats.org/officeDocument/2006/relationships/image" Target="../media/image7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8.mp4"/><Relationship Id="rId1" Type="http://schemas.microsoft.com/office/2007/relationships/media" Target="../media/media88.mp4"/><Relationship Id="rId4" Type="http://schemas.openxmlformats.org/officeDocument/2006/relationships/image" Target="../media/image7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9.mp4"/><Relationship Id="rId1" Type="http://schemas.microsoft.com/office/2007/relationships/media" Target="../media/media89.mp4"/><Relationship Id="rId4" Type="http://schemas.openxmlformats.org/officeDocument/2006/relationships/image" Target="../media/image7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cdd578d9621da62ff500b0322e3b01b4c1113c7c85cdc432481c9f2fa5d84b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63b6e6a65659c0d5458a583ded5b043f7633a05cfe165e9f3088b144add9f4f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d00fffff80c8ab630bece784e15f0708456d318903a8a996c03e6cca6eb46f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c61bf217dec983fff4d7f844ab8ad023ccae072fa263d75c818f835753f16f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22c29f8c458904d370488b6f6b0148d83c86165aca1e45b0f297f64cced581f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78b85d3035b94af7304344663f0b32eadb77e717ed101e7e0b608113332e3c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e93b6058fbe627aff923471a2003767c555813dd6d1451b9fdefe1ed797a9b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a3b4f2028bf3d026e792c812e0b957fe59f3bdc92c4197291c26cc10ada055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fff0671edfff616a73077fd1f380e1ccd7ceca42d11d891c43aad3b96ae667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ba5c4b524e4ce0aa00eb6257ad2bedd5226f55292577854d3a7efe63619d3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9230863a188492d9aaf3ac55a49052a6b1d9252110282a4e05fbd592893f15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bda3b84f096a9ad1d386744cc7f93c73608e6c3d04fcf2ec3a8f00013331d0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3da4fc7c02d3f2f7894654f3cf693e9304de3ef70e8b56e21d161f524427cd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e4155dfe2c452bcff06f889bbab4bdcc390b1e0d68e994e78d8d09192dbb76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9cf2518540f329e75cc541e900656dc06ad541f1641ee38f38ef2221ff80ea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9d8414312008aaaa3f1fd20f2c25b398d0775ac1a4f9b04ced8642b53a6e0c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c2eacc51825ba6231abc5189efacc9ea6213bbeea2f590387f97ba0e9fcbdef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0d9d3eb7fab8362f83a2db12f3f16eee4aac7fdf5829effb919e0d9f1f26c2b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12aad392bba6652f4933d3edd0b44be351d69eb9876a9b6935e8d1f2ce7040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4b78be90b7a846cecb9476255b4c6ae8d2bc266e8379e306c3ac5c9e78e660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9c4cff4bf3ac0954a0690e1eae9cb174ad68a57d3121a962f2b2df236c7a2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6ca964b298a111cfd19a574082234cd267e3e9fec7f1ae04ebd3bd2c81114e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1a2f36a13688e9fa4280314417fc0bb98d5dde138b9bd6473dc351dd4067e4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7f577db714c1a66917c32f1b4cf0de29e571d728013d78b64491ffefa2766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a03937d017bc851f36b54a16db8cff7a6b83705e7b876e128c0e95367ad30cf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184838597946c11a5c67057c951a2df73336aa5c196d1ac292dca3dd401539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cdc83bcbe0dce1eb1885f85d12bccd20ef37530f64fe8414b093c40e233e1a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79b02b145be4f418067a34e4e132ffcc3fda684cba81572ed327d143109292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5764b9dba6e971aa0ac67ee7182c8d7cbdb5af3df5d3000bff2d636ef54b28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35d9e13813ad937a71dd00f442077dbf22359ce6229653ac43cefd1bc5ce93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79e44c9f99e5fc15cfef242e2e612f88155ab9451a0a2c315db7ebd4d57481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37c5de085b7baf589d5c50890f6a8b8f154e4fc3135699c84f9e0e6b3926c1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88a52a6acfa86c890fbbcc3fc11fb878d8cbdb8c13aefce3138c87a6365616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0f9a5a5d773fb098b64d54f9a5663d4210b3635dafe6e8dbbba837b6a78e19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458cefaca5902450a0ace35cebac00171b9755390a95de830dc2fd95c4157c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5621d8b2622c847155eb8834211cad8cee29826597310283bfe7872b9f712f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66f912a14c867b27fa519be8decb434000463738fb14b869002f629643105d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953fb878815efae2ebc33257f32630608f1266a3e9820affe1f1af172ba439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82f9ba712e86e0652bf6f1d110b7ac5ae1db40358520af8007d3319c74a7e1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d9a0e80b2dd5f8903a753fb3323681b27e887ce64ad4eba8828bd936e1f803f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7b62ce0c78cf526715a45bebfeaace112cc8ac87c4e3d9e21b9c6312f4b413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fd70d22f972cbe78e83a032b9dafd268f3bb24dcf8bbd622047f8dde8d9125f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41c4aad0c134f54d96af48e7b50c96c7f0b4df773d94a45df54cd6f6fd94eeb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10f72d9c537609630e060eb4196f69c49473aef81022eb699da70dbfbe2540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9722000a8282c3ffa053f58c801dc1aff2d8eee83815504beed98bdc491855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262a817083774e0b54ee39bc31cbaba5460cb48cc0f5ba76ed70c991a9f0afb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ef1a4af7da980f9bc775ff472f837b890586a62b373d1bd0fcbae46ae16dfd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283639442ca96a1dd0eebfe2a2d4361e884fc3385973a8ab33fe3f9f6ae61d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c50613ded69ade48926f6bebe7925699e44076a14f0d48228b8299235c42ac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9de53869ba8438b325155a80a25cbd6afef73fec1357e30d0abf2c2afb61bb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7e226d1e0a1270be8f716b3cbb39baf3b00ab19367ce241e4e203cdeb5bae8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20e7978055901acbbf1cd87b624c79ce31e6642dd19416ad10fd441e4ffc97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cc38e526104cc470ac5e39ce917e2e21c02d142b3f8d5acb06242b02861c64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89938bbd4a3aa10498093b5020d337dcf159d6232ce3d513b813dc1a455a7af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f1f1e65f55af78dc44c796f44a2c6c254f75ff6257b0a36ff5c61e2c754919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26025a0f09248b7250b43135c950ecf48a0521a3e3bfcb66168d7ef36f18c4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dd5e40e20756033b1383c52dce84efccc633299b782811e138b17fd0b98fb5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1af314e65891f4c97e232f36f22a4dd6ea8196e2df15b4fccba112762c2000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424211856b38f2f33208f3b18b010fac8385fa4442442e319279a8ec8d0aaa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87cc7a34c78ba968548c0b8e2407432ed882590b2f02a901f772bf2b803667f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1da30e76090cefe7bcc7abfc224e44e4423956ca5633c208d70ca3a7d2314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986646fbba3dcdbe373e073070d6d896e5fae4671983b77941f3f2ff108a2b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8f50e0dcec6b5e7e432f46aaa92fa79837b3d96cab4d9488bd65ac12d010af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07dce3a0a36d2b738f5ba345cfaae16eeffa5be3f426716c5a63799bb22cb2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39af749fa6b5bba56d72dc5a9c32b7d8e468aa8f30fd600b2cf6ca2b70afbff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64c0a1c7b6b5e8d720958a302cba90d8da329b7e9283b0483cfff05758bc2b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20e2f34cb3a1bb98d2c3d22ba6069e511464c73ab4a9cbd659e1d7bf96ec1ff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b8f92d7490f7ec17c51826e3a5d4091d0f3acf31b2f63f67643a7669786755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d749d281733955a8592e0d3cccfa0d2271ea779a93147bee53aabebaf85a74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c0427f5b339f1d2e4fe833fc6a73bafe26de055d2a0f3f7941b185b5d4662b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0f946b265316da645e278cff01d727faf58a5e2e596644418b6c01b9c8acc2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699fe9a9c351f8cbc47859c289e65962f929e76da1baf21801be0a5e459d66b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28cc5e1ba47f3b4e09a97ce022e814c708e161db4e7d598c602a74c4f6bde4f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a6847cb379c0ce67638bcbc74220cbcfa895f173ddcf5e884f50ea1c0fcedb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64ee7bd871f10a71aa0cf707778231dbaf56ec91551fe4d720acec95584797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b616746df81c0e7f3785341a5bb74336330eb7ba239fa17e241bf0caf01859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8e469deb3c0c5c4594ad573605f3c2f28b9866bb89219826cff26a666be67c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e3701e57cedc809631a10746cd2db34d8f572aaf92a5fb8e5aa26b6a0149ad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e6b8d8af857885805062b83e944e5ed27f7b0f88a6949be155f612926ed6d9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8bcdaae2467efe62ac62a59978e9649ddeffc04af4a01a048bb95af61a8438b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b210642a1185dca138dde8534db8f8ab1cb9fd3ec82583875d7685d6e83b6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d55f6a361961f9e9b8e95c86249fc58286a222cc62f4f27625aa7495c3045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2937c0d596d07aa868621a7db58281fda3f5bfcc46522ab578d4a91c03fe5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7cb028809710b70136bd5adfea2a6cd3c67d88cf957d5a7b4bb340fca192d6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593ab0e4a49fb4180f76d792c5378cb7c92689643eb2d70930a534b7180a1f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7f3a4161b1b02b290eb5845796cd1b2d07fdbd75c093f13b8ab3f7b537cee0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a5194d0a8cec9162926a155e72681ff2ab9cc7c7fb99853e08f0e62f2db505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08aead2cbd122be8777275f6cbd314bd7bfbd2fddbcf6b39a48067aaf02914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be0df1ed24c671299d8a5e60c073c8021f9ea925fc42a0be493b2102849c8d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5E158B290FB04C85E3A58298661110" ma:contentTypeVersion="13" ma:contentTypeDescription="Create a new document." ma:contentTypeScope="" ma:versionID="41b7ff091aec529c3daf81507e8b0ec8">
  <xsd:schema xmlns:xsd="http://www.w3.org/2001/XMLSchema" xmlns:xs="http://www.w3.org/2001/XMLSchema" xmlns:p="http://schemas.microsoft.com/office/2006/metadata/properties" xmlns:ns2="18db2308-d939-430a-b691-238a8dea59b6" xmlns:ns3="5b8b13da-f81b-454a-95eb-607e33c0c50f" targetNamespace="http://schemas.microsoft.com/office/2006/metadata/properties" ma:root="true" ma:fieldsID="a3353ca290599b369a1ae03541399586" ns2:_="" ns3:_="">
    <xsd:import namespace="18db2308-d939-430a-b691-238a8dea59b6"/>
    <xsd:import namespace="5b8b13da-f81b-454a-95eb-607e33c0c5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db2308-d939-430a-b691-238a8dea59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1dced58-e0b4-42b2-b81d-05092f917f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b13da-f81b-454a-95eb-607e33c0c50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3870a5b-0f6f-4a43-975e-bd6ec4c6147b}" ma:internalName="TaxCatchAll" ma:showField="CatchAllData" ma:web="5b8b13da-f81b-454a-95eb-607e33c0c5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db2308-d939-430a-b691-238a8dea59b6">
      <Terms xmlns="http://schemas.microsoft.com/office/infopath/2007/PartnerControls"/>
    </lcf76f155ced4ddcb4097134ff3c332f>
    <TaxCatchAll xmlns="5b8b13da-f81b-454a-95eb-607e33c0c50f" xsi:nil="true"/>
  </documentManagement>
</p:properties>
</file>

<file path=customXml/itemProps1.xml><?xml version="1.0" encoding="utf-8"?>
<ds:datastoreItem xmlns:ds="http://schemas.openxmlformats.org/officeDocument/2006/customXml" ds:itemID="{E627C8D0-4092-47B7-8ED7-9623EDCF2892}"/>
</file>

<file path=customXml/itemProps2.xml><?xml version="1.0" encoding="utf-8"?>
<ds:datastoreItem xmlns:ds="http://schemas.openxmlformats.org/officeDocument/2006/customXml" ds:itemID="{9408789A-43DF-49A9-977A-3676CA4B3008}"/>
</file>

<file path=customXml/itemProps3.xml><?xml version="1.0" encoding="utf-8"?>
<ds:datastoreItem xmlns:ds="http://schemas.openxmlformats.org/officeDocument/2006/customXml" ds:itemID="{8EB12614-EA28-4C34-988C-5779E6365F29}"/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Widescreen</PresentationFormat>
  <Paragraphs>0</Paragraphs>
  <Slides>89</Slides>
  <Notes>0</Notes>
  <HiddenSlides>0</HiddenSlides>
  <MMClips>89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Michelle Coe</dc:creator>
  <cp:keywords/>
  <dc:description>generated using python-pptx</dc:description>
  <cp:lastModifiedBy>Coe, Michelle A - (macoe)</cp:lastModifiedBy>
  <cp:revision>1</cp:revision>
  <dcterms:created xsi:type="dcterms:W3CDTF">2013-01-27T09:14:16Z</dcterms:created>
  <dcterms:modified xsi:type="dcterms:W3CDTF">2025-04-15T21:20:48Z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0x010100815E158B290FB04C85E3A58298661110</vt:lpwstr>
  </property>
</Properties>
</file>